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79" r:id="rId5"/>
    <p:sldId id="282" r:id="rId6"/>
    <p:sldId id="283" r:id="rId7"/>
    <p:sldId id="266" r:id="rId8"/>
    <p:sldId id="288" r:id="rId9"/>
    <p:sldId id="289" r:id="rId10"/>
    <p:sldId id="275" r:id="rId11"/>
    <p:sldId id="290" r:id="rId12"/>
    <p:sldId id="291" r:id="rId13"/>
    <p:sldId id="270" r:id="rId14"/>
    <p:sldId id="27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B414B3DF-5651-4CB2-9C29-9BBAB8E5E9F0}"/>
    <pc:docChg chg="undo custSel addSld delSld modSld sldOrd">
      <pc:chgData name="Sue Cromhout" userId="dc64cbbc-055f-4f50-b085-8a072fc338ca" providerId="ADAL" clId="{B414B3DF-5651-4CB2-9C29-9BBAB8E5E9F0}" dt="2022-11-23T14:47:46.636" v="170" actId="14100"/>
      <pc:docMkLst>
        <pc:docMk/>
      </pc:docMkLst>
      <pc:sldChg chg="modSp mod">
        <pc:chgData name="Sue Cromhout" userId="dc64cbbc-055f-4f50-b085-8a072fc338ca" providerId="ADAL" clId="{B414B3DF-5651-4CB2-9C29-9BBAB8E5E9F0}" dt="2022-11-23T14:25:16.114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B414B3DF-5651-4CB2-9C29-9BBAB8E5E9F0}" dt="2022-11-23T14:25:07.762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414B3DF-5651-4CB2-9C29-9BBAB8E5E9F0}" dt="2022-11-23T14:25:16.114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414B3DF-5651-4CB2-9C29-9BBAB8E5E9F0}" dt="2022-11-23T14:25:38.966" v="29" actId="20577"/>
        <pc:sldMkLst>
          <pc:docMk/>
          <pc:sldMk cId="3282449821" sldId="265"/>
        </pc:sldMkLst>
        <pc:spChg chg="mod">
          <ac:chgData name="Sue Cromhout" userId="dc64cbbc-055f-4f50-b085-8a072fc338ca" providerId="ADAL" clId="{B414B3DF-5651-4CB2-9C29-9BBAB8E5E9F0}" dt="2022-11-23T14:25:28.602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B414B3DF-5651-4CB2-9C29-9BBAB8E5E9F0}" dt="2022-11-23T14:25:38.966" v="29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414B3DF-5651-4CB2-9C29-9BBAB8E5E9F0}" dt="2022-11-23T14:43:32.466" v="148" actId="167"/>
        <pc:sldMkLst>
          <pc:docMk/>
          <pc:sldMk cId="2981958359" sldId="266"/>
        </pc:sldMkLst>
        <pc:spChg chg="mod">
          <ac:chgData name="Sue Cromhout" userId="dc64cbbc-055f-4f50-b085-8a072fc338ca" providerId="ADAL" clId="{B414B3DF-5651-4CB2-9C29-9BBAB8E5E9F0}" dt="2022-11-23T14:25:57.630" v="30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26:22.201" v="34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3:01.106" v="142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3:32.466" v="148" actId="167"/>
          <ac:picMkLst>
            <pc:docMk/>
            <pc:sldMk cId="2981958359" sldId="266"/>
            <ac:picMk id="5" creationId="{0ACAE010-263E-8226-7CB2-E0F91B3A6178}"/>
          </ac:picMkLst>
        </pc:picChg>
      </pc:sldChg>
      <pc:sldChg chg="addSp delSp modSp mod">
        <pc:chgData name="Sue Cromhout" userId="dc64cbbc-055f-4f50-b085-8a072fc338ca" providerId="ADAL" clId="{B414B3DF-5651-4CB2-9C29-9BBAB8E5E9F0}" dt="2022-11-23T14:36:08.376" v="114" actId="1076"/>
        <pc:sldMkLst>
          <pc:docMk/>
          <pc:sldMk cId="1148643050" sldId="267"/>
        </pc:sldMkLst>
        <pc:spChg chg="mod">
          <ac:chgData name="Sue Cromhout" userId="dc64cbbc-055f-4f50-b085-8a072fc338ca" providerId="ADAL" clId="{B414B3DF-5651-4CB2-9C29-9BBAB8E5E9F0}" dt="2022-11-23T14:26:50.533" v="35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35:39.131" v="108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27:31.477" v="46" actId="15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B414B3DF-5651-4CB2-9C29-9BBAB8E5E9F0}" dt="2022-11-23T14:36:08.376" v="114" actId="1076"/>
          <ac:picMkLst>
            <pc:docMk/>
            <pc:sldMk cId="1148643050" sldId="267"/>
            <ac:picMk id="6" creationId="{2B8FC7EA-3A9E-0B62-1B22-F925D73FEB28}"/>
          </ac:picMkLst>
        </pc:picChg>
      </pc:sldChg>
      <pc:sldChg chg="del">
        <pc:chgData name="Sue Cromhout" userId="dc64cbbc-055f-4f50-b085-8a072fc338ca" providerId="ADAL" clId="{B414B3DF-5651-4CB2-9C29-9BBAB8E5E9F0}" dt="2022-11-23T14:28:07.664" v="47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B414B3DF-5651-4CB2-9C29-9BBAB8E5E9F0}" dt="2022-11-23T14:37:16.634" v="122" actId="1076"/>
        <pc:sldMkLst>
          <pc:docMk/>
          <pc:sldMk cId="4003868302" sldId="269"/>
        </pc:sldMkLst>
        <pc:spChg chg="mod">
          <ac:chgData name="Sue Cromhout" userId="dc64cbbc-055f-4f50-b085-8a072fc338ca" providerId="ADAL" clId="{B414B3DF-5651-4CB2-9C29-9BBAB8E5E9F0}" dt="2022-11-23T14:32:42.808" v="83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3:23.592" v="93" actId="12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B414B3DF-5651-4CB2-9C29-9BBAB8E5E9F0}" dt="2022-11-23T14:37:11.585" v="121" actId="14100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B414B3DF-5651-4CB2-9C29-9BBAB8E5E9F0}" dt="2022-11-23T14:36:29.371" v="115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B414B3DF-5651-4CB2-9C29-9BBAB8E5E9F0}" dt="2022-11-23T14:37:16.634" v="122" actId="1076"/>
          <ac:picMkLst>
            <pc:docMk/>
            <pc:sldMk cId="4003868302" sldId="269"/>
            <ac:picMk id="8" creationId="{A4FE3DBB-BEFF-4A87-DAE5-82A5C521A3AF}"/>
          </ac:picMkLst>
        </pc:picChg>
      </pc:sldChg>
      <pc:sldChg chg="modSp mod">
        <pc:chgData name="Sue Cromhout" userId="dc64cbbc-055f-4f50-b085-8a072fc338ca" providerId="ADAL" clId="{B414B3DF-5651-4CB2-9C29-9BBAB8E5E9F0}" dt="2022-11-23T14:34:32.944" v="107" actId="11"/>
        <pc:sldMkLst>
          <pc:docMk/>
          <pc:sldMk cId="3421327502" sldId="270"/>
        </pc:sldMkLst>
        <pc:spChg chg="mod">
          <ac:chgData name="Sue Cromhout" userId="dc64cbbc-055f-4f50-b085-8a072fc338ca" providerId="ADAL" clId="{B414B3DF-5651-4CB2-9C29-9BBAB8E5E9F0}" dt="2022-11-23T14:33:59.165" v="97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414B3DF-5651-4CB2-9C29-9BBAB8E5E9F0}" dt="2022-11-23T14:34:32.944" v="107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414B3DF-5651-4CB2-9C29-9BBAB8E5E9F0}" dt="2022-11-23T14:37:26.483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414B3DF-5651-4CB2-9C29-9BBAB8E5E9F0}" dt="2022-11-23T14:37:27.955" v="124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414B3DF-5651-4CB2-9C29-9BBAB8E5E9F0}" dt="2022-11-23T14:24:55.046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414B3DF-5651-4CB2-9C29-9BBAB8E5E9F0}" dt="2022-11-23T14:24:55.046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B414B3DF-5651-4CB2-9C29-9BBAB8E5E9F0}" dt="2022-11-23T14:45:59.949" v="163" actId="14100"/>
        <pc:sldMkLst>
          <pc:docMk/>
          <pc:sldMk cId="621456802" sldId="275"/>
        </pc:sldMkLst>
        <pc:spChg chg="mod">
          <ac:chgData name="Sue Cromhout" userId="dc64cbbc-055f-4f50-b085-8a072fc338ca" providerId="ADAL" clId="{B414B3DF-5651-4CB2-9C29-9BBAB8E5E9F0}" dt="2022-11-23T14:28:29.444" v="51"/>
          <ac:spMkLst>
            <pc:docMk/>
            <pc:sldMk cId="621456802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0:23.286" v="63" actId="14100"/>
          <ac:spMkLst>
            <pc:docMk/>
            <pc:sldMk cId="621456802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4:36.843" v="149" actId="478"/>
          <ac:spMkLst>
            <pc:docMk/>
            <pc:sldMk cId="621456802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5:59.949" v="163" actId="14100"/>
          <ac:picMkLst>
            <pc:docMk/>
            <pc:sldMk cId="621456802" sldId="275"/>
            <ac:picMk id="7" creationId="{9E750654-18F1-557E-72B0-75D6B41E71C3}"/>
          </ac:picMkLst>
        </pc:picChg>
      </pc:sldChg>
      <pc:sldChg chg="addSp delSp modSp add mod ord">
        <pc:chgData name="Sue Cromhout" userId="dc64cbbc-055f-4f50-b085-8a072fc338ca" providerId="ADAL" clId="{B414B3DF-5651-4CB2-9C29-9BBAB8E5E9F0}" dt="2022-11-23T14:47:46.636" v="170" actId="14100"/>
        <pc:sldMkLst>
          <pc:docMk/>
          <pc:sldMk cId="860380031" sldId="276"/>
        </pc:sldMkLst>
        <pc:spChg chg="mod">
          <ac:chgData name="Sue Cromhout" userId="dc64cbbc-055f-4f50-b085-8a072fc338ca" providerId="ADAL" clId="{B414B3DF-5651-4CB2-9C29-9BBAB8E5E9F0}" dt="2022-11-23T14:31:01.931" v="67"/>
          <ac:spMkLst>
            <pc:docMk/>
            <pc:sldMk cId="860380031" sldId="276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40:32.366" v="125" actId="478"/>
          <ac:spMkLst>
            <pc:docMk/>
            <pc:sldMk cId="860380031" sldId="276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32:10.532" v="82" actId="1076"/>
          <ac:spMkLst>
            <pc:docMk/>
            <pc:sldMk cId="860380031" sldId="276"/>
            <ac:spMk id="5" creationId="{E57C3FAB-1BC2-B6D9-A4CC-6B92DCEE5C7B}"/>
          </ac:spMkLst>
        </pc:spChg>
        <pc:picChg chg="add del mod modCrop">
          <ac:chgData name="Sue Cromhout" userId="dc64cbbc-055f-4f50-b085-8a072fc338ca" providerId="ADAL" clId="{B414B3DF-5651-4CB2-9C29-9BBAB8E5E9F0}" dt="2022-11-23T14:41:30.541" v="134" actId="478"/>
          <ac:picMkLst>
            <pc:docMk/>
            <pc:sldMk cId="860380031" sldId="276"/>
            <ac:picMk id="3" creationId="{A15467D3-68B3-DADD-DD5B-22C0D8085ED1}"/>
          </ac:picMkLst>
        </pc:picChg>
        <pc:picChg chg="add del mod modCrop">
          <ac:chgData name="Sue Cromhout" userId="dc64cbbc-055f-4f50-b085-8a072fc338ca" providerId="ADAL" clId="{B414B3DF-5651-4CB2-9C29-9BBAB8E5E9F0}" dt="2022-11-23T14:42:50.976" v="141" actId="21"/>
          <ac:picMkLst>
            <pc:docMk/>
            <pc:sldMk cId="860380031" sldId="276"/>
            <ac:picMk id="7" creationId="{20EB0553-F0C5-C341-B286-8DA8434DF1C4}"/>
          </ac:picMkLst>
        </pc:picChg>
        <pc:picChg chg="add mod">
          <ac:chgData name="Sue Cromhout" userId="dc64cbbc-055f-4f50-b085-8a072fc338ca" providerId="ADAL" clId="{B414B3DF-5651-4CB2-9C29-9BBAB8E5E9F0}" dt="2022-11-23T14:47:46.636" v="170" actId="14100"/>
          <ac:picMkLst>
            <pc:docMk/>
            <pc:sldMk cId="860380031" sldId="276"/>
            <ac:picMk id="10" creationId="{A6A93A24-3593-FEFB-268E-8FDD7FEB963D}"/>
          </ac:picMkLst>
        </pc:picChg>
      </pc:sldChg>
    </pc:docChg>
  </pc:docChgLst>
  <pc:docChgLst>
    <pc:chgData name="Mel Houseman" userId="7d6e233f-1289-4a6a-9205-ee3f8642932a" providerId="ADAL" clId="{B1F82BF6-DCB1-45BE-A37E-BA801BC85B24}"/>
    <pc:docChg chg="custSel modSld replTag delTag">
      <pc:chgData name="Mel Houseman" userId="7d6e233f-1289-4a6a-9205-ee3f8642932a" providerId="ADAL" clId="{B1F82BF6-DCB1-45BE-A37E-BA801BC85B24}" dt="2022-12-13T16:42:39.343" v="4" actId="108"/>
      <pc:docMkLst>
        <pc:docMk/>
      </pc:docMkLst>
      <pc:sldChg chg="modSp mod replTag delTag">
        <pc:chgData name="Mel Houseman" userId="7d6e233f-1289-4a6a-9205-ee3f8642932a" providerId="ADAL" clId="{B1F82BF6-DCB1-45BE-A37E-BA801BC85B24}" dt="2022-12-13T16:42:39.343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B1F82BF6-DCB1-45BE-A37E-BA801BC85B24}" dt="2022-12-13T16:42:39.343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4D890069-6CC7-46C3-B4C7-8CE2FDCC5ED7}"/>
    <pc:docChg chg="undo custSel addSld delSld modSld sldOrd replTag delTag">
      <pc:chgData name="Mel Houseman" userId="7d6e233f-1289-4a6a-9205-ee3f8642932a" providerId="ADAL" clId="{4D890069-6CC7-46C3-B4C7-8CE2FDCC5ED7}" dt="2022-12-12T14:20:54.433" v="737"/>
      <pc:docMkLst>
        <pc:docMk/>
      </pc:docMkLst>
      <pc:sldChg chg="del replTag delTag">
        <pc:chgData name="Mel Houseman" userId="7d6e233f-1289-4a6a-9205-ee3f8642932a" providerId="ADAL" clId="{4D890069-6CC7-46C3-B4C7-8CE2FDCC5ED7}" dt="2022-12-12T13:57:39.932" v="23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4D890069-6CC7-46C3-B4C7-8CE2FDCC5ED7}" dt="2022-12-12T13:57:52.322" v="39" actId="47"/>
        <pc:sldMkLst>
          <pc:docMk/>
          <pc:sldMk cId="3282449821" sldId="265"/>
        </pc:sldMkLst>
        <pc:spChg chg="mod">
          <ac:chgData name="Mel Houseman" userId="7d6e233f-1289-4a6a-9205-ee3f8642932a" providerId="ADAL" clId="{4D890069-6CC7-46C3-B4C7-8CE2FDCC5ED7}" dt="2022-12-12T13:57:44.091" v="30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 replTag delTag">
        <pc:chgData name="Mel Houseman" userId="7d6e233f-1289-4a6a-9205-ee3f8642932a" providerId="ADAL" clId="{4D890069-6CC7-46C3-B4C7-8CE2FDCC5ED7}" dt="2022-12-12T14:17:37.836" v="620"/>
        <pc:sldMkLst>
          <pc:docMk/>
          <pc:sldMk cId="2981958359" sldId="266"/>
        </pc:sldMkLst>
        <pc:spChg chg="mod">
          <ac:chgData name="Mel Houseman" userId="7d6e233f-1289-4a6a-9205-ee3f8642932a" providerId="ADAL" clId="{4D890069-6CC7-46C3-B4C7-8CE2FDCC5ED7}" dt="2022-12-12T13:58:45.442" v="9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3:59:08.983" v="123" actId="113"/>
          <ac:spMkLst>
            <pc:docMk/>
            <pc:sldMk cId="2981958359" sldId="266"/>
            <ac:spMk id="3" creationId="{3301EC55-8B1A-448D-9867-33F7F6822F75}"/>
          </ac:spMkLst>
        </pc:spChg>
        <pc:spChg chg="add mod">
          <ac:chgData name="Mel Houseman" userId="7d6e233f-1289-4a6a-9205-ee3f8642932a" providerId="ADAL" clId="{4D890069-6CC7-46C3-B4C7-8CE2FDCC5ED7}" dt="2022-12-12T13:58:51.142" v="107"/>
          <ac:spMkLst>
            <pc:docMk/>
            <pc:sldMk cId="2981958359" sldId="266"/>
            <ac:spMk id="4" creationId="{C71FD5E5-965C-6D9B-4E31-CCB42D4383DD}"/>
          </ac:spMkLst>
        </pc:spChg>
        <pc:spChg chg="del">
          <ac:chgData name="Mel Houseman" userId="7d6e233f-1289-4a6a-9205-ee3f8642932a" providerId="ADAL" clId="{4D890069-6CC7-46C3-B4C7-8CE2FDCC5ED7}" dt="2022-12-12T13:59:32.961" v="139" actId="478"/>
          <ac:spMkLst>
            <pc:docMk/>
            <pc:sldMk cId="2981958359" sldId="266"/>
            <ac:spMk id="6" creationId="{1366F68B-7A30-C095-C225-435C94EDA28F}"/>
          </ac:spMkLst>
        </pc:spChg>
        <pc:spChg chg="add mod ord modCrop">
          <ac:chgData name="Mel Houseman" userId="7d6e233f-1289-4a6a-9205-ee3f8642932a" providerId="ADAL" clId="{4D890069-6CC7-46C3-B4C7-8CE2FDCC5ED7}" dt="2022-12-12T13:59:49.631" v="143" actId="18131"/>
          <ac:spMkLst>
            <pc:docMk/>
            <pc:sldMk cId="2981958359" sldId="266"/>
            <ac:spMk id="7" creationId="{A61708B4-4203-67CD-1C52-7E6B45EA67AB}"/>
          </ac:spMkLst>
        </pc:spChg>
        <pc:picChg chg="del">
          <ac:chgData name="Mel Houseman" userId="7d6e233f-1289-4a6a-9205-ee3f8642932a" providerId="ADAL" clId="{4D890069-6CC7-46C3-B4C7-8CE2FDCC5ED7}" dt="2022-12-12T13:59:23.838" v="135" actId="21"/>
          <ac:picMkLst>
            <pc:docMk/>
            <pc:sldMk cId="2981958359" sldId="266"/>
            <ac:picMk id="5" creationId="{0ACAE010-263E-8226-7CB2-E0F91B3A6178}"/>
          </ac:picMkLst>
        </pc:picChg>
      </pc:sldChg>
      <pc:sldChg chg="addSp delSp modSp del mod replTag delTag">
        <pc:chgData name="Mel Houseman" userId="7d6e233f-1289-4a6a-9205-ee3f8642932a" providerId="ADAL" clId="{4D890069-6CC7-46C3-B4C7-8CE2FDCC5ED7}" dt="2022-12-12T14:19:55.371" v="699" actId="47"/>
        <pc:sldMkLst>
          <pc:docMk/>
          <pc:sldMk cId="1148643050" sldId="267"/>
        </pc:sldMkLst>
        <pc:spChg chg="del mod">
          <ac:chgData name="Mel Houseman" userId="7d6e233f-1289-4a6a-9205-ee3f8642932a" providerId="ADAL" clId="{4D890069-6CC7-46C3-B4C7-8CE2FDCC5ED7}" dt="2022-12-12T14:00:17.628" v="157" actId="478"/>
          <ac:spMkLst>
            <pc:docMk/>
            <pc:sldMk cId="1148643050" sldId="267"/>
            <ac:spMk id="2" creationId="{0AD98B9C-04E9-5F59-478B-0A2088285445}"/>
          </ac:spMkLst>
        </pc:spChg>
        <pc:spChg chg="add del mod">
          <ac:chgData name="Mel Houseman" userId="7d6e233f-1289-4a6a-9205-ee3f8642932a" providerId="ADAL" clId="{4D890069-6CC7-46C3-B4C7-8CE2FDCC5ED7}" dt="2022-12-12T14:08:21.953" v="485" actId="478"/>
          <ac:spMkLst>
            <pc:docMk/>
            <pc:sldMk cId="1148643050" sldId="267"/>
            <ac:spMk id="3" creationId="{DAEE68E5-5428-E566-AC33-318792BFE206}"/>
          </ac:spMkLst>
        </pc:spChg>
        <pc:spChg chg="add del mod">
          <ac:chgData name="Mel Houseman" userId="7d6e233f-1289-4a6a-9205-ee3f8642932a" providerId="ADAL" clId="{4D890069-6CC7-46C3-B4C7-8CE2FDCC5ED7}" dt="2022-12-12T14:08:23.803" v="486" actId="478"/>
          <ac:spMkLst>
            <pc:docMk/>
            <pc:sldMk cId="1148643050" sldId="267"/>
            <ac:spMk id="4" creationId="{02B15A65-5743-D01E-F8A9-6D537E44CBD8}"/>
          </ac:spMkLst>
        </pc:spChg>
        <pc:spChg chg="del mod">
          <ac:chgData name="Mel Houseman" userId="7d6e233f-1289-4a6a-9205-ee3f8642932a" providerId="ADAL" clId="{4D890069-6CC7-46C3-B4C7-8CE2FDCC5ED7}" dt="2022-12-12T14:08:21.953" v="485" actId="478"/>
          <ac:spMkLst>
            <pc:docMk/>
            <pc:sldMk cId="1148643050" sldId="267"/>
            <ac:spMk id="5" creationId="{E57C3FAB-1BC2-B6D9-A4CC-6B92DCEE5C7B}"/>
          </ac:spMkLst>
        </pc:spChg>
        <pc:spChg chg="del">
          <ac:chgData name="Mel Houseman" userId="7d6e233f-1289-4a6a-9205-ee3f8642932a" providerId="ADAL" clId="{4D890069-6CC7-46C3-B4C7-8CE2FDCC5ED7}" dt="2022-12-12T14:00:02.741" v="150" actId="478"/>
          <ac:spMkLst>
            <pc:docMk/>
            <pc:sldMk cId="1148643050" sldId="267"/>
            <ac:spMk id="9" creationId="{2386F3F7-BEFC-0A41-08E0-D01FF51CD689}"/>
          </ac:spMkLst>
        </pc:spChg>
        <pc:picChg chg="mod">
          <ac:chgData name="Mel Houseman" userId="7d6e233f-1289-4a6a-9205-ee3f8642932a" providerId="ADAL" clId="{4D890069-6CC7-46C3-B4C7-8CE2FDCC5ED7}" dt="2022-12-12T14:08:20.011" v="484" actId="1076"/>
          <ac:picMkLst>
            <pc:docMk/>
            <pc:sldMk cId="1148643050" sldId="267"/>
            <ac:picMk id="6" creationId="{2B8FC7EA-3A9E-0B62-1B22-F925D73FEB28}"/>
          </ac:picMkLst>
        </pc:picChg>
      </pc:sldChg>
      <pc:sldChg chg="delSp modSp del mod replTag delTag">
        <pc:chgData name="Mel Houseman" userId="7d6e233f-1289-4a6a-9205-ee3f8642932a" providerId="ADAL" clId="{4D890069-6CC7-46C3-B4C7-8CE2FDCC5ED7}" dt="2022-12-12T14:19:11.098" v="678" actId="47"/>
        <pc:sldMkLst>
          <pc:docMk/>
          <pc:sldMk cId="4003868302" sldId="269"/>
        </pc:sldMkLst>
        <pc:spChg chg="mod">
          <ac:chgData name="Mel Houseman" userId="7d6e233f-1289-4a6a-9205-ee3f8642932a" providerId="ADAL" clId="{4D890069-6CC7-46C3-B4C7-8CE2FDCC5ED7}" dt="2022-12-12T14:18:27.615" v="644" actId="21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18:55.115" v="667" actId="21"/>
          <ac:spMkLst>
            <pc:docMk/>
            <pc:sldMk cId="4003868302" sldId="269"/>
            <ac:spMk id="3" creationId="{3301EC55-8B1A-448D-9867-33F7F6822F75}"/>
          </ac:spMkLst>
        </pc:spChg>
        <pc:picChg chg="del">
          <ac:chgData name="Mel Houseman" userId="7d6e233f-1289-4a6a-9205-ee3f8642932a" providerId="ADAL" clId="{4D890069-6CC7-46C3-B4C7-8CE2FDCC5ED7}" dt="2022-12-12T14:18:34.067" v="654" actId="21"/>
          <ac:picMkLst>
            <pc:docMk/>
            <pc:sldMk cId="4003868302" sldId="269"/>
            <ac:picMk id="8" creationId="{A4FE3DBB-BEFF-4A87-DAE5-82A5C521A3AF}"/>
          </ac:picMkLst>
        </pc:picChg>
      </pc:sldChg>
      <pc:sldChg chg="delSp modSp mod replTag delTag">
        <pc:chgData name="Mel Houseman" userId="7d6e233f-1289-4a6a-9205-ee3f8642932a" providerId="ADAL" clId="{4D890069-6CC7-46C3-B4C7-8CE2FDCC5ED7}" dt="2022-12-12T14:20:54.433" v="737"/>
        <pc:sldMkLst>
          <pc:docMk/>
          <pc:sldMk cId="3421327502" sldId="270"/>
        </pc:sldMkLst>
        <pc:spChg chg="mod">
          <ac:chgData name="Mel Houseman" userId="7d6e233f-1289-4a6a-9205-ee3f8642932a" providerId="ADAL" clId="{4D890069-6CC7-46C3-B4C7-8CE2FDCC5ED7}" dt="2022-12-12T14:20:44.540" v="733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4D890069-6CC7-46C3-B4C7-8CE2FDCC5ED7}" dt="2022-12-12T14:20:50.610" v="735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4D890069-6CC7-46C3-B4C7-8CE2FDCC5ED7}" dt="2022-12-12T14:20:21.934" v="715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4D890069-6CC7-46C3-B4C7-8CE2FDCC5ED7}" dt="2022-12-12T13:57:39.932" v="23" actId="47"/>
        <pc:sldMkLst>
          <pc:docMk/>
          <pc:sldMk cId="4024235504" sldId="273"/>
        </pc:sldMkLst>
      </pc:sldChg>
      <pc:sldChg chg="addSp delSp modSp mod replTag delTag">
        <pc:chgData name="Mel Houseman" userId="7d6e233f-1289-4a6a-9205-ee3f8642932a" providerId="ADAL" clId="{4D890069-6CC7-46C3-B4C7-8CE2FDCC5ED7}" dt="2022-12-12T14:19:55.381" v="701"/>
        <pc:sldMkLst>
          <pc:docMk/>
          <pc:sldMk cId="621456802" sldId="275"/>
        </pc:sldMkLst>
        <pc:spChg chg="mod">
          <ac:chgData name="Mel Houseman" userId="7d6e233f-1289-4a6a-9205-ee3f8642932a" providerId="ADAL" clId="{4D890069-6CC7-46C3-B4C7-8CE2FDCC5ED7}" dt="2022-12-12T14:10:01.281" v="536" actId="1076"/>
          <ac:spMkLst>
            <pc:docMk/>
            <pc:sldMk cId="621456802" sldId="275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13:35.111" v="569" actId="113"/>
          <ac:spMkLst>
            <pc:docMk/>
            <pc:sldMk cId="621456802" sldId="275"/>
            <ac:spMk id="3" creationId="{3301EC55-8B1A-448D-9867-33F7F6822F75}"/>
          </ac:spMkLst>
        </pc:spChg>
        <pc:spChg chg="add mod">
          <ac:chgData name="Mel Houseman" userId="7d6e233f-1289-4a6a-9205-ee3f8642932a" providerId="ADAL" clId="{4D890069-6CC7-46C3-B4C7-8CE2FDCC5ED7}" dt="2022-12-12T14:09:59.091" v="535" actId="1076"/>
          <ac:spMkLst>
            <pc:docMk/>
            <pc:sldMk cId="621456802" sldId="275"/>
            <ac:spMk id="4" creationId="{372F65E7-1B0B-99AB-C22B-A229AEBA78D1}"/>
          </ac:spMkLst>
        </pc:spChg>
        <pc:spChg chg="add mod ord modCrop">
          <ac:chgData name="Mel Houseman" userId="7d6e233f-1289-4a6a-9205-ee3f8642932a" providerId="ADAL" clId="{4D890069-6CC7-46C3-B4C7-8CE2FDCC5ED7}" dt="2022-12-12T14:13:22.141" v="568" actId="18131"/>
          <ac:spMkLst>
            <pc:docMk/>
            <pc:sldMk cId="621456802" sldId="275"/>
            <ac:spMk id="5" creationId="{FE69EC64-4944-BA63-E770-F71D65C239B0}"/>
          </ac:spMkLst>
        </pc:spChg>
        <pc:picChg chg="del">
          <ac:chgData name="Mel Houseman" userId="7d6e233f-1289-4a6a-9205-ee3f8642932a" providerId="ADAL" clId="{4D890069-6CC7-46C3-B4C7-8CE2FDCC5ED7}" dt="2022-12-12T14:13:05.348" v="562" actId="21"/>
          <ac:picMkLst>
            <pc:docMk/>
            <pc:sldMk cId="621456802" sldId="275"/>
            <ac:picMk id="7" creationId="{9E750654-18F1-557E-72B0-75D6B41E71C3}"/>
          </ac:picMkLst>
        </pc:picChg>
      </pc:sldChg>
      <pc:sldChg chg="modSp del mod replTag delTag">
        <pc:chgData name="Mel Houseman" userId="7d6e233f-1289-4a6a-9205-ee3f8642932a" providerId="ADAL" clId="{4D890069-6CC7-46C3-B4C7-8CE2FDCC5ED7}" dt="2022-12-12T14:20:18.682" v="706" actId="47"/>
        <pc:sldMkLst>
          <pc:docMk/>
          <pc:sldMk cId="860380031" sldId="276"/>
        </pc:sldMkLst>
        <pc:spChg chg="mod">
          <ac:chgData name="Mel Houseman" userId="7d6e233f-1289-4a6a-9205-ee3f8642932a" providerId="ADAL" clId="{4D890069-6CC7-46C3-B4C7-8CE2FDCC5ED7}" dt="2022-12-12T14:14:08.431" v="583" actId="21"/>
          <ac:spMkLst>
            <pc:docMk/>
            <pc:sldMk cId="860380031" sldId="276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14:15.283" v="593" actId="21"/>
          <ac:spMkLst>
            <pc:docMk/>
            <pc:sldMk cId="860380031" sldId="276"/>
            <ac:spMk id="5" creationId="{E57C3FAB-1BC2-B6D9-A4CC-6B92DCEE5C7B}"/>
          </ac:spMkLst>
        </pc:spChg>
      </pc:sldChg>
      <pc:sldChg chg="add replTag delTag">
        <pc:chgData name="Mel Houseman" userId="7d6e233f-1289-4a6a-9205-ee3f8642932a" providerId="ADAL" clId="{4D890069-6CC7-46C3-B4C7-8CE2FDCC5ED7}" dt="2022-12-12T13:57:35.642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4D890069-6CC7-46C3-B4C7-8CE2FDCC5ED7}" dt="2022-12-12T13:57:35.642" v="12"/>
        <pc:sldMkLst>
          <pc:docMk/>
          <pc:sldMk cId="610140961" sldId="282"/>
        </pc:sldMkLst>
      </pc:sldChg>
      <pc:sldChg chg="modSp add mod replTag delTag">
        <pc:chgData name="Mel Houseman" userId="7d6e233f-1289-4a6a-9205-ee3f8642932a" providerId="ADAL" clId="{4D890069-6CC7-46C3-B4C7-8CE2FDCC5ED7}" dt="2022-12-12T13:58:21.539" v="51"/>
        <pc:sldMkLst>
          <pc:docMk/>
          <pc:sldMk cId="2049919307" sldId="283"/>
        </pc:sldMkLst>
        <pc:spChg chg="mod">
          <ac:chgData name="Mel Houseman" userId="7d6e233f-1289-4a6a-9205-ee3f8642932a" providerId="ADAL" clId="{4D890069-6CC7-46C3-B4C7-8CE2FDCC5ED7}" dt="2022-12-12T13:57:49.582" v="36" actId="20577"/>
          <ac:spMkLst>
            <pc:docMk/>
            <pc:sldMk cId="2049919307" sldId="283"/>
            <ac:spMk id="4" creationId="{4FBEB05C-351A-91BF-A9C6-2DED227AA71B}"/>
          </ac:spMkLst>
        </pc:spChg>
        <pc:spChg chg="mod">
          <ac:chgData name="Mel Houseman" userId="7d6e233f-1289-4a6a-9205-ee3f8642932a" providerId="ADAL" clId="{4D890069-6CC7-46C3-B4C7-8CE2FDCC5ED7}" dt="2022-12-12T13:57:46.787" v="35"/>
          <ac:spMkLst>
            <pc:docMk/>
            <pc:sldMk cId="2049919307" sldId="283"/>
            <ac:spMk id="5" creationId="{B0408655-3607-221D-CA9E-736FEB36E655}"/>
          </ac:spMkLst>
        </pc:spChg>
        <pc:picChg chg="mod">
          <ac:chgData name="Mel Houseman" userId="7d6e233f-1289-4a6a-9205-ee3f8642932a" providerId="ADAL" clId="{4D890069-6CC7-46C3-B4C7-8CE2FDCC5ED7}" dt="2022-12-12T13:58:05.812" v="49" actId="108"/>
          <ac:picMkLst>
            <pc:docMk/>
            <pc:sldMk cId="2049919307" sldId="283"/>
            <ac:picMk id="6" creationId="{4D7E3BEA-C92D-B8C6-D07C-4A1336D064B5}"/>
          </ac:picMkLst>
        </pc:picChg>
      </pc:sldChg>
      <pc:sldChg chg="addSp delSp add del mod ord replTag delTag">
        <pc:chgData name="Mel Houseman" userId="7d6e233f-1289-4a6a-9205-ee3f8642932a" providerId="ADAL" clId="{4D890069-6CC7-46C3-B4C7-8CE2FDCC5ED7}" dt="2022-12-12T14:01:46.732" v="185" actId="47"/>
        <pc:sldMkLst>
          <pc:docMk/>
          <pc:sldMk cId="1675202127" sldId="285"/>
        </pc:sldMkLst>
        <pc:spChg chg="add del">
          <ac:chgData name="Mel Houseman" userId="7d6e233f-1289-4a6a-9205-ee3f8642932a" providerId="ADAL" clId="{4D890069-6CC7-46C3-B4C7-8CE2FDCC5ED7}" dt="2022-12-12T13:58:49.492" v="102" actId="21"/>
          <ac:spMkLst>
            <pc:docMk/>
            <pc:sldMk cId="1675202127" sldId="285"/>
            <ac:spMk id="6" creationId="{1366F68B-7A30-C095-C225-435C94EDA28F}"/>
          </ac:spMkLst>
        </pc:spChg>
      </pc:sldChg>
      <pc:sldChg chg="modSp add del mod ord replTag delTag">
        <pc:chgData name="Mel Houseman" userId="7d6e233f-1289-4a6a-9205-ee3f8642932a" providerId="ADAL" clId="{4D890069-6CC7-46C3-B4C7-8CE2FDCC5ED7}" dt="2022-12-12T14:03:17.246" v="288" actId="47"/>
        <pc:sldMkLst>
          <pc:docMk/>
          <pc:sldMk cId="3429484209" sldId="286"/>
        </pc:sldMkLst>
        <pc:spChg chg="mod">
          <ac:chgData name="Mel Houseman" userId="7d6e233f-1289-4a6a-9205-ee3f8642932a" providerId="ADAL" clId="{4D890069-6CC7-46C3-B4C7-8CE2FDCC5ED7}" dt="2022-12-12T14:03:11.144" v="274"/>
          <ac:spMkLst>
            <pc:docMk/>
            <pc:sldMk cId="3429484209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02:34.293" v="218"/>
          <ac:spMkLst>
            <pc:docMk/>
            <pc:sldMk cId="3429484209" sldId="286"/>
            <ac:spMk id="3" creationId="{9D0601AF-E3A6-2143-5F20-1CDCB3AAE455}"/>
          </ac:spMkLst>
        </pc:spChg>
      </pc:sldChg>
      <pc:sldChg chg="new del replTag delTag">
        <pc:chgData name="Mel Houseman" userId="7d6e233f-1289-4a6a-9205-ee3f8642932a" providerId="ADAL" clId="{4D890069-6CC7-46C3-B4C7-8CE2FDCC5ED7}" dt="2022-12-12T14:08:28.811" v="493" actId="47"/>
        <pc:sldMkLst>
          <pc:docMk/>
          <pc:sldMk cId="3142425324" sldId="287"/>
        </pc:sldMkLst>
      </pc:sldChg>
      <pc:sldChg chg="addSp delSp modSp add del mod replTag delTag">
        <pc:chgData name="Mel Houseman" userId="7d6e233f-1289-4a6a-9205-ee3f8642932a" providerId="ADAL" clId="{4D890069-6CC7-46C3-B4C7-8CE2FDCC5ED7}" dt="2022-12-12T14:08:10.891" v="477"/>
        <pc:sldMkLst>
          <pc:docMk/>
          <pc:sldMk cId="3012468287" sldId="288"/>
        </pc:sldMkLst>
        <pc:spChg chg="mod">
          <ac:chgData name="Mel Houseman" userId="7d6e233f-1289-4a6a-9205-ee3f8642932a" providerId="ADAL" clId="{4D890069-6CC7-46C3-B4C7-8CE2FDCC5ED7}" dt="2022-12-12T14:03:37.152" v="308"/>
          <ac:spMkLst>
            <pc:docMk/>
            <pc:sldMk cId="3012468287" sldId="288"/>
            <ac:spMk id="2" creationId="{A9D9A660-9E5C-49D6-A36B-A5F1A9F337D4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3" creationId="{BD506A4D-3785-6AD9-D519-960D3E3D1888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4" creationId="{5B63639B-2A9B-5BFB-8854-F1A0F525B652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5" creationId="{912920FF-5249-5F3D-80D1-2B3EACE95F86}"/>
          </ac:spMkLst>
        </pc:spChg>
        <pc:spChg chg="mod topLvl">
          <ac:chgData name="Mel Houseman" userId="7d6e233f-1289-4a6a-9205-ee3f8642932a" providerId="ADAL" clId="{4D890069-6CC7-46C3-B4C7-8CE2FDCC5ED7}" dt="2022-12-12T14:07:06.021" v="415"/>
          <ac:spMkLst>
            <pc:docMk/>
            <pc:sldMk cId="3012468287" sldId="288"/>
            <ac:spMk id="7" creationId="{F15313EC-3604-F118-F71D-636E47B4E0BA}"/>
          </ac:spMkLst>
        </pc:spChg>
        <pc:spChg chg="mod topLvl">
          <ac:chgData name="Mel Houseman" userId="7d6e233f-1289-4a6a-9205-ee3f8642932a" providerId="ADAL" clId="{4D890069-6CC7-46C3-B4C7-8CE2FDCC5ED7}" dt="2022-12-12T14:07:12.601" v="425"/>
          <ac:spMkLst>
            <pc:docMk/>
            <pc:sldMk cId="3012468287" sldId="288"/>
            <ac:spMk id="8" creationId="{30D031D6-F723-BD9C-1B76-9F8A81BE80F5}"/>
          </ac:spMkLst>
        </pc:spChg>
        <pc:spChg chg="mod topLvl">
          <ac:chgData name="Mel Houseman" userId="7d6e233f-1289-4a6a-9205-ee3f8642932a" providerId="ADAL" clId="{4D890069-6CC7-46C3-B4C7-8CE2FDCC5ED7}" dt="2022-12-12T14:07:21.221" v="435"/>
          <ac:spMkLst>
            <pc:docMk/>
            <pc:sldMk cId="3012468287" sldId="288"/>
            <ac:spMk id="9" creationId="{62D5F2D9-D8B2-EB92-8191-F8339AF63138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0" creationId="{E2EE0020-EA97-F34E-9329-1E07412B644C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2" creationId="{0E1E0B36-2B3C-9252-B71F-F1F788B0AB96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3" creationId="{89F0ADB0-3F90-4442-C6EB-8AD0B1E936B0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6" creationId="{B6FCC93A-456B-C62C-D347-02BAC61DAD1F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7" creationId="{EE3A0D21-CD74-DB68-9D31-28CDE5FF091E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8" creationId="{8B3CE8B9-BEEB-A600-3BFF-B2F6243BDC7B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19" creationId="{89D2541E-DAB6-5D73-79E6-DA04FE63E562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20" creationId="{AFB6979D-38AF-9100-4D7D-92CCC09C4B83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21" creationId="{EA9C4A61-1832-E041-9BA6-CF8BF412F630}"/>
          </ac:spMkLst>
        </pc:spChg>
        <pc:spChg chg="mod topLvl">
          <ac:chgData name="Mel Houseman" userId="7d6e233f-1289-4a6a-9205-ee3f8642932a" providerId="ADAL" clId="{4D890069-6CC7-46C3-B4C7-8CE2FDCC5ED7}" dt="2022-12-12T14:04:59.033" v="338" actId="164"/>
          <ac:spMkLst>
            <pc:docMk/>
            <pc:sldMk cId="3012468287" sldId="288"/>
            <ac:spMk id="22" creationId="{8AE4A9E4-A004-A234-E2A3-CC95E27C1821}"/>
          </ac:spMkLst>
        </pc:spChg>
        <pc:spChg chg="add mod">
          <ac:chgData name="Mel Houseman" userId="7d6e233f-1289-4a6a-9205-ee3f8642932a" providerId="ADAL" clId="{4D890069-6CC7-46C3-B4C7-8CE2FDCC5ED7}" dt="2022-12-12T14:06:29.225" v="390" actId="1076"/>
          <ac:spMkLst>
            <pc:docMk/>
            <pc:sldMk cId="3012468287" sldId="288"/>
            <ac:spMk id="25" creationId="{58793F9C-2875-2349-207C-20C6A018CED9}"/>
          </ac:spMkLst>
        </pc:spChg>
        <pc:spChg chg="add mod">
          <ac:chgData name="Mel Houseman" userId="7d6e233f-1289-4a6a-9205-ee3f8642932a" providerId="ADAL" clId="{4D890069-6CC7-46C3-B4C7-8CE2FDCC5ED7}" dt="2022-12-12T14:06:12.471" v="376" actId="1076"/>
          <ac:spMkLst>
            <pc:docMk/>
            <pc:sldMk cId="3012468287" sldId="288"/>
            <ac:spMk id="26" creationId="{22313074-CAC5-D0A0-F571-5BC83BCBA837}"/>
          </ac:spMkLst>
        </pc:spChg>
        <pc:spChg chg="add mod">
          <ac:chgData name="Mel Houseman" userId="7d6e233f-1289-4a6a-9205-ee3f8642932a" providerId="ADAL" clId="{4D890069-6CC7-46C3-B4C7-8CE2FDCC5ED7}" dt="2022-12-12T14:08:06.517" v="473" actId="1076"/>
          <ac:spMkLst>
            <pc:docMk/>
            <pc:sldMk cId="3012468287" sldId="288"/>
            <ac:spMk id="27" creationId="{2F6782B5-9609-B9A6-7963-0A07D80C77EA}"/>
          </ac:spMkLst>
        </pc:spChg>
        <pc:grpChg chg="add del mod topLvl">
          <ac:chgData name="Mel Houseman" userId="7d6e233f-1289-4a6a-9205-ee3f8642932a" providerId="ADAL" clId="{4D890069-6CC7-46C3-B4C7-8CE2FDCC5ED7}" dt="2022-12-12T14:05:58.241" v="374" actId="1076"/>
          <ac:grpSpMkLst>
            <pc:docMk/>
            <pc:sldMk cId="3012468287" sldId="288"/>
            <ac:grpSpMk id="6" creationId="{EAEAF655-632F-0EE9-AAD1-FB6A2A197E92}"/>
          </ac:grpSpMkLst>
        </pc:grpChg>
        <pc:grpChg chg="add del mod topLvl">
          <ac:chgData name="Mel Houseman" userId="7d6e233f-1289-4a6a-9205-ee3f8642932a" providerId="ADAL" clId="{4D890069-6CC7-46C3-B4C7-8CE2FDCC5ED7}" dt="2022-12-12T14:04:59.792" v="340"/>
          <ac:grpSpMkLst>
            <pc:docMk/>
            <pc:sldMk cId="3012468287" sldId="288"/>
            <ac:grpSpMk id="11" creationId="{57A3609F-91F4-0CC4-1882-F35F2E4F4B83}"/>
          </ac:grpSpMkLst>
        </pc:grpChg>
        <pc:grpChg chg="add del mod">
          <ac:chgData name="Mel Houseman" userId="7d6e233f-1289-4a6a-9205-ee3f8642932a" providerId="ADAL" clId="{4D890069-6CC7-46C3-B4C7-8CE2FDCC5ED7}" dt="2022-12-12T14:04:59.033" v="338" actId="164"/>
          <ac:grpSpMkLst>
            <pc:docMk/>
            <pc:sldMk cId="3012468287" sldId="288"/>
            <ac:grpSpMk id="23" creationId="{81366D96-97C4-A0FB-0261-8598FCC12D51}"/>
          </ac:grpSpMkLst>
        </pc:grpChg>
      </pc:sldChg>
      <pc:sldChg chg="addSp delSp modSp add mod replTag delTag">
        <pc:chgData name="Mel Houseman" userId="7d6e233f-1289-4a6a-9205-ee3f8642932a" providerId="ADAL" clId="{4D890069-6CC7-46C3-B4C7-8CE2FDCC5ED7}" dt="2022-12-12T14:08:25.211" v="490"/>
        <pc:sldMkLst>
          <pc:docMk/>
          <pc:sldMk cId="833288731" sldId="289"/>
        </pc:sldMkLst>
        <pc:spChg chg="mod">
          <ac:chgData name="Mel Houseman" userId="7d6e233f-1289-4a6a-9205-ee3f8642932a" providerId="ADAL" clId="{4D890069-6CC7-46C3-B4C7-8CE2FDCC5ED7}" dt="2022-12-12T14:06:37.871" v="397" actId="20577"/>
          <ac:spMkLst>
            <pc:docMk/>
            <pc:sldMk cId="833288731" sldId="289"/>
            <ac:spMk id="3" creationId="{BD506A4D-3785-6AD9-D519-960D3E3D1888}"/>
          </ac:spMkLst>
        </pc:spChg>
        <pc:spChg chg="mod">
          <ac:chgData name="Mel Houseman" userId="7d6e233f-1289-4a6a-9205-ee3f8642932a" providerId="ADAL" clId="{4D890069-6CC7-46C3-B4C7-8CE2FDCC5ED7}" dt="2022-12-12T14:06:40.357" v="398" actId="20577"/>
          <ac:spMkLst>
            <pc:docMk/>
            <pc:sldMk cId="833288731" sldId="289"/>
            <ac:spMk id="4" creationId="{5B63639B-2A9B-5BFB-8854-F1A0F525B652}"/>
          </ac:spMkLst>
        </pc:spChg>
        <pc:spChg chg="mod">
          <ac:chgData name="Mel Houseman" userId="7d6e233f-1289-4a6a-9205-ee3f8642932a" providerId="ADAL" clId="{4D890069-6CC7-46C3-B4C7-8CE2FDCC5ED7}" dt="2022-12-12T14:06:42.432" v="399" actId="20577"/>
          <ac:spMkLst>
            <pc:docMk/>
            <pc:sldMk cId="833288731" sldId="289"/>
            <ac:spMk id="5" creationId="{912920FF-5249-5F3D-80D1-2B3EACE95F86}"/>
          </ac:spMkLst>
        </pc:spChg>
        <pc:spChg chg="mod">
          <ac:chgData name="Mel Houseman" userId="7d6e233f-1289-4a6a-9205-ee3f8642932a" providerId="ADAL" clId="{4D890069-6CC7-46C3-B4C7-8CE2FDCC5ED7}" dt="2022-12-12T14:07:31.491" v="445"/>
          <ac:spMkLst>
            <pc:docMk/>
            <pc:sldMk cId="833288731" sldId="289"/>
            <ac:spMk id="7" creationId="{F15313EC-3604-F118-F71D-636E47B4E0BA}"/>
          </ac:spMkLst>
        </pc:spChg>
        <pc:spChg chg="mod">
          <ac:chgData name="Mel Houseman" userId="7d6e233f-1289-4a6a-9205-ee3f8642932a" providerId="ADAL" clId="{4D890069-6CC7-46C3-B4C7-8CE2FDCC5ED7}" dt="2022-12-12T14:07:38.285" v="455"/>
          <ac:spMkLst>
            <pc:docMk/>
            <pc:sldMk cId="833288731" sldId="289"/>
            <ac:spMk id="8" creationId="{30D031D6-F723-BD9C-1B76-9F8A81BE80F5}"/>
          </ac:spMkLst>
        </pc:spChg>
        <pc:spChg chg="mod">
          <ac:chgData name="Mel Houseman" userId="7d6e233f-1289-4a6a-9205-ee3f8642932a" providerId="ADAL" clId="{4D890069-6CC7-46C3-B4C7-8CE2FDCC5ED7}" dt="2022-12-12T14:07:45.391" v="465"/>
          <ac:spMkLst>
            <pc:docMk/>
            <pc:sldMk cId="833288731" sldId="289"/>
            <ac:spMk id="9" creationId="{62D5F2D9-D8B2-EB92-8191-F8339AF63138}"/>
          </ac:spMkLst>
        </pc:spChg>
        <pc:spChg chg="add mod">
          <ac:chgData name="Mel Houseman" userId="7d6e233f-1289-4a6a-9205-ee3f8642932a" providerId="ADAL" clId="{4D890069-6CC7-46C3-B4C7-8CE2FDCC5ED7}" dt="2022-12-12T14:06:33.579" v="396"/>
          <ac:spMkLst>
            <pc:docMk/>
            <pc:sldMk cId="833288731" sldId="289"/>
            <ac:spMk id="11" creationId="{2735E741-4EE4-3692-E82F-A2CBA5C92FEA}"/>
          </ac:spMkLst>
        </pc:spChg>
        <pc:spChg chg="del">
          <ac:chgData name="Mel Houseman" userId="7d6e233f-1289-4a6a-9205-ee3f8642932a" providerId="ADAL" clId="{4D890069-6CC7-46C3-B4C7-8CE2FDCC5ED7}" dt="2022-12-12T14:06:33.194" v="395" actId="478"/>
          <ac:spMkLst>
            <pc:docMk/>
            <pc:sldMk cId="833288731" sldId="289"/>
            <ac:spMk id="25" creationId="{58793F9C-2875-2349-207C-20C6A018CED9}"/>
          </ac:spMkLst>
        </pc:spChg>
        <pc:spChg chg="del mod">
          <ac:chgData name="Mel Houseman" userId="7d6e233f-1289-4a6a-9205-ee3f8642932a" providerId="ADAL" clId="{4D890069-6CC7-46C3-B4C7-8CE2FDCC5ED7}" dt="2022-12-12T14:06:49.421" v="401" actId="478"/>
          <ac:spMkLst>
            <pc:docMk/>
            <pc:sldMk cId="833288731" sldId="289"/>
            <ac:spMk id="26" creationId="{22313074-CAC5-D0A0-F571-5BC83BCBA837}"/>
          </ac:spMkLst>
        </pc:spChg>
      </pc:sldChg>
      <pc:sldChg chg="delSp modSp add mod replTag delTag">
        <pc:chgData name="Mel Houseman" userId="7d6e233f-1289-4a6a-9205-ee3f8642932a" providerId="ADAL" clId="{4D890069-6CC7-46C3-B4C7-8CE2FDCC5ED7}" dt="2022-12-12T14:19:38.241" v="694"/>
        <pc:sldMkLst>
          <pc:docMk/>
          <pc:sldMk cId="1920029814" sldId="290"/>
        </pc:sldMkLst>
        <pc:spChg chg="mod">
          <ac:chgData name="Mel Houseman" userId="7d6e233f-1289-4a6a-9205-ee3f8642932a" providerId="ADAL" clId="{4D890069-6CC7-46C3-B4C7-8CE2FDCC5ED7}" dt="2022-12-12T14:14:11.166" v="588"/>
          <ac:spMkLst>
            <pc:docMk/>
            <pc:sldMk cId="1920029814" sldId="290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19:31.985" v="692" actId="14100"/>
          <ac:spMkLst>
            <pc:docMk/>
            <pc:sldMk cId="1920029814" sldId="290"/>
            <ac:spMk id="3" creationId="{3301EC55-8B1A-448D-9867-33F7F6822F75}"/>
          </ac:spMkLst>
        </pc:spChg>
        <pc:spChg chg="del">
          <ac:chgData name="Mel Houseman" userId="7d6e233f-1289-4a6a-9205-ee3f8642932a" providerId="ADAL" clId="{4D890069-6CC7-46C3-B4C7-8CE2FDCC5ED7}" dt="2022-12-12T14:14:29.242" v="602" actId="478"/>
          <ac:spMkLst>
            <pc:docMk/>
            <pc:sldMk cId="1920029814" sldId="290"/>
            <ac:spMk id="4" creationId="{8767FBFF-51E2-527B-B15B-AAD92F0B2744}"/>
          </ac:spMkLst>
        </pc:spChg>
      </pc:sldChg>
      <pc:sldChg chg="delSp modSp add mod replTag delTag">
        <pc:chgData name="Mel Houseman" userId="7d6e233f-1289-4a6a-9205-ee3f8642932a" providerId="ADAL" clId="{4D890069-6CC7-46C3-B4C7-8CE2FDCC5ED7}" dt="2022-12-12T14:20:18.684" v="708"/>
        <pc:sldMkLst>
          <pc:docMk/>
          <pc:sldMk cId="4252386428" sldId="291"/>
        </pc:sldMkLst>
        <pc:spChg chg="mod">
          <ac:chgData name="Mel Houseman" userId="7d6e233f-1289-4a6a-9205-ee3f8642932a" providerId="ADAL" clId="{4D890069-6CC7-46C3-B4C7-8CE2FDCC5ED7}" dt="2022-12-12T14:18:30.714" v="649"/>
          <ac:spMkLst>
            <pc:docMk/>
            <pc:sldMk cId="4252386428" sldId="291"/>
            <ac:spMk id="2" creationId="{0AD98B9C-04E9-5F59-478B-0A2088285445}"/>
          </ac:spMkLst>
        </pc:spChg>
        <pc:spChg chg="mod">
          <ac:chgData name="Mel Houseman" userId="7d6e233f-1289-4a6a-9205-ee3f8642932a" providerId="ADAL" clId="{4D890069-6CC7-46C3-B4C7-8CE2FDCC5ED7}" dt="2022-12-12T14:19:07.465" v="675" actId="113"/>
          <ac:spMkLst>
            <pc:docMk/>
            <pc:sldMk cId="4252386428" sldId="291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4D890069-6CC7-46C3-B4C7-8CE2FDCC5ED7}" dt="2022-12-12T14:18:46.450" v="661" actId="18131"/>
          <ac:spMkLst>
            <pc:docMk/>
            <pc:sldMk cId="4252386428" sldId="291"/>
            <ac:spMk id="5" creationId="{FE69EC64-4944-BA63-E770-F71D65C239B0}"/>
          </ac:spMkLst>
        </pc:spChg>
        <pc:spChg chg="del">
          <ac:chgData name="Mel Houseman" userId="7d6e233f-1289-4a6a-9205-ee3f8642932a" providerId="ADAL" clId="{4D890069-6CC7-46C3-B4C7-8CE2FDCC5ED7}" dt="2022-12-12T14:18:49.250" v="662" actId="478"/>
          <ac:spMkLst>
            <pc:docMk/>
            <pc:sldMk cId="4252386428" sldId="291"/>
            <ac:spMk id="6" creationId="{1366F68B-7A30-C095-C225-435C94EDA2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3686-4E8C-4EE3-938C-81CA2B6BC93D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4E36-3A2F-4FB1-84B3-8CE6A4F183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774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tech.com/blog/choose-best-programming-language-your-chil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Learn about several programming languages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Read this article about programming languages: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https://www.idtech.com/blog/choose-best-programming-language-your-child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 Based on what you have read in this article, choose a few programming languages that you would like to learn more about.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your browser and search YouTube for simple “How to…” videos to get you started on your learning journey.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Programming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9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1708B4-4203-67CD-1C52-7E6B45EA67AB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572" t="-3372" r="-65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Programming and coding </a:t>
            </a:r>
            <a:r>
              <a:rPr lang="en-US"/>
              <a:t>basics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7787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operating system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 a computer is the bridge between the hardware and the user. Without an operating system, the computer would not start up or run.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Software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consists of programs that let the user speak to the operating system. A program is a list of instructions that are passed to the operating system for execution in the processor.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Without software, the operating system would have nothing to do other than keep the computer up and running.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FD5E5-965C-6D9B-4E31-CCB42D4383DD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Writing a 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EAF655-632F-0EE9-AAD1-FB6A2A197E92}"/>
              </a:ext>
            </a:extLst>
          </p:cNvPr>
          <p:cNvGrpSpPr/>
          <p:nvPr/>
        </p:nvGrpSpPr>
        <p:grpSpPr>
          <a:xfrm>
            <a:off x="1019175" y="2220140"/>
            <a:ext cx="10158543" cy="3693298"/>
            <a:chOff x="1005839" y="1671319"/>
            <a:chExt cx="10158551" cy="369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313EC-3604-F118-F71D-636E47B4E0BA}"/>
                </a:ext>
              </a:extLst>
            </p:cNvPr>
            <p:cNvSpPr txBox="1"/>
            <p:nvPr/>
          </p:nvSpPr>
          <p:spPr>
            <a:xfrm>
              <a:off x="1005839" y="2680293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/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Decides how to program a solution to solve a problem.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031D6-F723-BD9C-1B76-9F8A81BE80F5}"/>
                </a:ext>
              </a:extLst>
            </p:cNvPr>
            <p:cNvSpPr txBox="1"/>
            <p:nvPr/>
          </p:nvSpPr>
          <p:spPr>
            <a:xfrm>
              <a:off x="4587241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Draws a flow diagram to show input, processing and output of each module or section in the program.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5F2D9-D8B2-EB92-8191-F8339AF63138}"/>
                </a:ext>
              </a:extLst>
            </p:cNvPr>
            <p:cNvSpPr txBox="1"/>
            <p:nvPr/>
          </p:nvSpPr>
          <p:spPr>
            <a:xfrm>
              <a:off x="8146868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Writes an algorithm or pseudocode, setting out all the instructions in human language, thus creating a program structure. </a:t>
              </a:r>
            </a:p>
          </p:txBody>
        </p:sp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E2EE0020-EA97-F34E-9329-1E07412B644C}"/>
                </a:ext>
              </a:extLst>
            </p:cNvPr>
            <p:cNvSpPr/>
            <p:nvPr/>
          </p:nvSpPr>
          <p:spPr>
            <a:xfrm>
              <a:off x="3994627" y="3530555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506A4D-3785-6AD9-D519-960D3E3D1888}"/>
                </a:ext>
              </a:extLst>
            </p:cNvPr>
            <p:cNvSpPr/>
            <p:nvPr/>
          </p:nvSpPr>
          <p:spPr>
            <a:xfrm>
              <a:off x="1943099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63639B-2A9B-5BFB-8854-F1A0F525B652}"/>
                </a:ext>
              </a:extLst>
            </p:cNvPr>
            <p:cNvSpPr/>
            <p:nvPr/>
          </p:nvSpPr>
          <p:spPr>
            <a:xfrm>
              <a:off x="5524503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2920FF-5249-5F3D-80D1-2B3EACE95F86}"/>
                </a:ext>
              </a:extLst>
            </p:cNvPr>
            <p:cNvSpPr/>
            <p:nvPr/>
          </p:nvSpPr>
          <p:spPr>
            <a:xfrm>
              <a:off x="9105905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B6FCC93A-456B-C62C-D347-02BAC61DAD1F}"/>
                </a:ext>
              </a:extLst>
            </p:cNvPr>
            <p:cNvSpPr/>
            <p:nvPr/>
          </p:nvSpPr>
          <p:spPr>
            <a:xfrm>
              <a:off x="7614126" y="3530557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8793F9C-2875-2349-207C-20C6A018CED9}"/>
              </a:ext>
            </a:extLst>
          </p:cNvPr>
          <p:cNvSpPr txBox="1"/>
          <p:nvPr/>
        </p:nvSpPr>
        <p:spPr>
          <a:xfrm>
            <a:off x="996480" y="1376798"/>
            <a:ext cx="101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  <a:buSzPts val="1000"/>
              <a:tabLst>
                <a:tab pos="457200" algn="l"/>
              </a:tabLst>
              <a:defRPr/>
            </a:pPr>
            <a:r>
              <a:rPr lang="en-GB" dirty="0">
                <a:solidFill>
                  <a:srgbClr val="2D2926"/>
                </a:solidFill>
                <a:latin typeface="Arial" panose="020B0604020202020204"/>
              </a:rPr>
              <a:t>All programs go through set stages, where the programmer follows this process: </a:t>
            </a: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22313074-CAC5-D0A0-F571-5BC83BCBA837}"/>
              </a:ext>
            </a:extLst>
          </p:cNvPr>
          <p:cNvSpPr/>
          <p:nvPr/>
        </p:nvSpPr>
        <p:spPr>
          <a:xfrm>
            <a:off x="11148056" y="4079376"/>
            <a:ext cx="621348" cy="393519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782B5-9609-B9A6-7963-0A07D80C77EA}"/>
              </a:ext>
            </a:extLst>
          </p:cNvPr>
          <p:cNvSpPr txBox="1"/>
          <p:nvPr/>
        </p:nvSpPr>
        <p:spPr>
          <a:xfrm>
            <a:off x="10328863" y="619671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Writing a 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EAF655-632F-0EE9-AAD1-FB6A2A197E92}"/>
              </a:ext>
            </a:extLst>
          </p:cNvPr>
          <p:cNvGrpSpPr/>
          <p:nvPr/>
        </p:nvGrpSpPr>
        <p:grpSpPr>
          <a:xfrm>
            <a:off x="1019175" y="2220140"/>
            <a:ext cx="10158543" cy="3693298"/>
            <a:chOff x="1005839" y="1671319"/>
            <a:chExt cx="10158551" cy="369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5313EC-3604-F118-F71D-636E47B4E0BA}"/>
                </a:ext>
              </a:extLst>
            </p:cNvPr>
            <p:cNvSpPr txBox="1"/>
            <p:nvPr/>
          </p:nvSpPr>
          <p:spPr>
            <a:xfrm>
              <a:off x="1005839" y="2680293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/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Codes the algorithm using a suitable programming language.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031D6-F723-BD9C-1B76-9F8A81BE80F5}"/>
                </a:ext>
              </a:extLst>
            </p:cNvPr>
            <p:cNvSpPr txBox="1"/>
            <p:nvPr/>
          </p:nvSpPr>
          <p:spPr>
            <a:xfrm>
              <a:off x="4587241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Tests and debugs the program until is functioning correctly.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D5F2D9-D8B2-EB92-8191-F8339AF63138}"/>
                </a:ext>
              </a:extLst>
            </p:cNvPr>
            <p:cNvSpPr txBox="1"/>
            <p:nvPr/>
          </p:nvSpPr>
          <p:spPr>
            <a:xfrm>
              <a:off x="8146868" y="2671607"/>
              <a:ext cx="3017522" cy="2684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288000" tIns="720000" rIns="28800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effectLst/>
                  <a:ea typeface="Times New Roman" panose="02020603050405020304" pitchFamily="18" charset="0"/>
                </a:defRPr>
              </a:lvl1pPr>
            </a:lstStyle>
            <a:p>
              <a:pPr fontAlgn="base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SzPts val="1000"/>
                <a:tabLst>
                  <a:tab pos="457200" algn="l"/>
                </a:tabLst>
              </a:pPr>
              <a:r>
                <a:rPr lang="en-GB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Documents the program for handover to the client. </a:t>
              </a:r>
              <a:endParaRPr lang="en-US" sz="18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E2EE0020-EA97-F34E-9329-1E07412B644C}"/>
                </a:ext>
              </a:extLst>
            </p:cNvPr>
            <p:cNvSpPr/>
            <p:nvPr/>
          </p:nvSpPr>
          <p:spPr>
            <a:xfrm>
              <a:off x="3994627" y="3530555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506A4D-3785-6AD9-D519-960D3E3D1888}"/>
                </a:ext>
              </a:extLst>
            </p:cNvPr>
            <p:cNvSpPr/>
            <p:nvPr/>
          </p:nvSpPr>
          <p:spPr>
            <a:xfrm>
              <a:off x="1943099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63639B-2A9B-5BFB-8854-F1A0F525B652}"/>
                </a:ext>
              </a:extLst>
            </p:cNvPr>
            <p:cNvSpPr/>
            <p:nvPr/>
          </p:nvSpPr>
          <p:spPr>
            <a:xfrm>
              <a:off x="5524503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2920FF-5249-5F3D-80D1-2B3EACE95F86}"/>
                </a:ext>
              </a:extLst>
            </p:cNvPr>
            <p:cNvSpPr/>
            <p:nvPr/>
          </p:nvSpPr>
          <p:spPr>
            <a:xfrm>
              <a:off x="9105905" y="1671319"/>
              <a:ext cx="1143002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B6FCC93A-456B-C62C-D347-02BAC61DAD1F}"/>
                </a:ext>
              </a:extLst>
            </p:cNvPr>
            <p:cNvSpPr/>
            <p:nvPr/>
          </p:nvSpPr>
          <p:spPr>
            <a:xfrm>
              <a:off x="7614126" y="3530557"/>
              <a:ext cx="621348" cy="393519"/>
            </a:xfrm>
            <a:prstGeom prst="striped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35E741-4EE4-3692-E82F-A2CBA5C92FEA}"/>
              </a:ext>
            </a:extLst>
          </p:cNvPr>
          <p:cNvSpPr txBox="1"/>
          <p:nvPr/>
        </p:nvSpPr>
        <p:spPr>
          <a:xfrm>
            <a:off x="996480" y="1376798"/>
            <a:ext cx="101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2400"/>
              </a:spcAft>
              <a:buSzPts val="1000"/>
              <a:tabLst>
                <a:tab pos="457200" algn="l"/>
              </a:tabLst>
              <a:defRPr/>
            </a:pPr>
            <a:r>
              <a:rPr lang="en-GB" dirty="0">
                <a:solidFill>
                  <a:srgbClr val="2D2926"/>
                </a:solidFill>
                <a:latin typeface="Arial" panose="020B0604020202020204"/>
              </a:rPr>
              <a:t>All programs go through set stages, where the programmer follows this process: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28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69EC64-4944-BA63-E770-F71D65C239B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259" r="-5160" b="-27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-2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What are basic programming languages</a:t>
            </a:r>
            <a:r>
              <a:rPr lang="en-GB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92301"/>
            <a:ext cx="5622925" cy="402113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Basic programming languages include a set of vocabularies coders use in software development.  </a:t>
            </a:r>
          </a:p>
          <a:p>
            <a:r>
              <a:rPr lang="en-GB" dirty="0"/>
              <a:t>Computers use various languages to communicate. </a:t>
            </a:r>
          </a:p>
          <a:p>
            <a:r>
              <a:rPr lang="en-GB" dirty="0"/>
              <a:t>Programming languages have rules and set structures.  </a:t>
            </a:r>
          </a:p>
          <a:p>
            <a:r>
              <a:rPr lang="en-GB" dirty="0"/>
              <a:t>Some programming languages are used for specific applications.  </a:t>
            </a:r>
          </a:p>
          <a:p>
            <a:r>
              <a:rPr lang="en-GB" b="1" dirty="0"/>
              <a:t>Coding</a:t>
            </a:r>
            <a:r>
              <a:rPr lang="en-GB" dirty="0"/>
              <a:t> is a key element in the software development cycle.  </a:t>
            </a:r>
          </a:p>
          <a:p>
            <a:r>
              <a:rPr lang="en-GB" b="1" dirty="0"/>
              <a:t>Software developers </a:t>
            </a:r>
            <a:r>
              <a:rPr lang="en-GB" dirty="0"/>
              <a:t>understand how to write the source code.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0559546" y="0"/>
            <a:ext cx="1153534" cy="115353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F65E7-1B0B-99AB-C22B-A229AEBA78D1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45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importance of learning how to code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19299"/>
            <a:ext cx="9305925" cy="389413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The main benefits of learning basic programming languages are that it can: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the number of job opportunities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lead to career promotions within your department or organization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the number of approaches you can use to solve a problem or requirement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lead to contracts or opportunities as a freelancer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teach you how to combine technical skills and creativity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equip you with knowledge of how software systems work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teach you persistence, organizational flexibility, and problem-solving skills. </a:t>
            </a:r>
            <a:endParaRPr lang="en-US" sz="1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02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69EC64-4944-BA63-E770-F71D65C239B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045" r="-1047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-2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Most popular programming languages to learn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92301"/>
            <a:ext cx="5622925" cy="4021137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Each language has advantages and areas of application. Identifying them can help you decide which language to learn.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Here are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five basic programming languages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to explore: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Python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Java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JavaScript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 and C++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Structured Query Language (SQL)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F65E7-1B0B-99AB-C22B-A229AEBA78D1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386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DE48840-4370-486C-9EE9-D6A35111D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526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